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72" r:id="rId12"/>
    <p:sldId id="266" r:id="rId13"/>
    <p:sldId id="270" r:id="rId14"/>
    <p:sldId id="267" r:id="rId15"/>
    <p:sldId id="268" r:id="rId16"/>
    <p:sldId id="269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1BA-F498-4565-9ADE-B85AE3CD1D3A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2687-4CB0-4DDD-A61C-D7327EB3AF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1BA-F498-4565-9ADE-B85AE3CD1D3A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2687-4CB0-4DDD-A61C-D7327EB3AF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1BA-F498-4565-9ADE-B85AE3CD1D3A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2687-4CB0-4DDD-A61C-D7327EB3AF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1BA-F498-4565-9ADE-B85AE3CD1D3A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2687-4CB0-4DDD-A61C-D7327EB3AF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1BA-F498-4565-9ADE-B85AE3CD1D3A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2687-4CB0-4DDD-A61C-D7327EB3AF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1BA-F498-4565-9ADE-B85AE3CD1D3A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2687-4CB0-4DDD-A61C-D7327EB3AF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1BA-F498-4565-9ADE-B85AE3CD1D3A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2687-4CB0-4DDD-A61C-D7327EB3AF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1BA-F498-4565-9ADE-B85AE3CD1D3A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2687-4CB0-4DDD-A61C-D7327EB3AF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1BA-F498-4565-9ADE-B85AE3CD1D3A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2687-4CB0-4DDD-A61C-D7327EB3AF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1BA-F498-4565-9ADE-B85AE3CD1D3A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2687-4CB0-4DDD-A61C-D7327EB3AF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1BA-F498-4565-9ADE-B85AE3CD1D3A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2687-4CB0-4DDD-A61C-D7327EB3AF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411BA-F498-4565-9ADE-B85AE3CD1D3A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72687-4CB0-4DDD-A61C-D7327EB3AF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Kinematics Vocabulary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Units and vectors and scalars, oh my!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S:  (Instantaneous)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m/s (meters per second)  {alt. mile/hour}</a:t>
            </a:r>
          </a:p>
          <a:p>
            <a:r>
              <a:rPr lang="en-US" dirty="0" smtClean="0"/>
              <a:t>scalar</a:t>
            </a:r>
          </a:p>
          <a:p>
            <a:r>
              <a:rPr lang="en-US" dirty="0" smtClean="0"/>
              <a:t>S= |v|</a:t>
            </a:r>
          </a:p>
          <a:p>
            <a:r>
              <a:rPr lang="en-US" dirty="0" smtClean="0"/>
              <a:t>How fast?</a:t>
            </a:r>
          </a:p>
          <a:p>
            <a:r>
              <a:rPr lang="en-US" dirty="0" smtClean="0"/>
              <a:t>Rate of distance traveled at a certain time</a:t>
            </a:r>
          </a:p>
          <a:p>
            <a:endParaRPr lang="en-US" dirty="0"/>
          </a:p>
          <a:p>
            <a:r>
              <a:rPr lang="en-US" dirty="0"/>
              <a:t>NOTE:  When velocity is constant, the </a:t>
            </a:r>
            <a:r>
              <a:rPr lang="en-US" dirty="0" smtClean="0"/>
              <a:t>speed </a:t>
            </a:r>
            <a:r>
              <a:rPr lang="en-US" dirty="0"/>
              <a:t>at every instant is the same as the average </a:t>
            </a:r>
            <a:r>
              <a:rPr lang="en-US" dirty="0" smtClean="0"/>
              <a:t>speed for the interval</a:t>
            </a:r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m/s/s </a:t>
            </a:r>
            <a:r>
              <a:rPr lang="en-US" u="sng" dirty="0"/>
              <a:t>OR</a:t>
            </a:r>
            <a:r>
              <a:rPr lang="en-US" dirty="0"/>
              <a:t> m/s</a:t>
            </a:r>
            <a:r>
              <a:rPr lang="en-US" baseline="30000" dirty="0"/>
              <a:t>2</a:t>
            </a:r>
            <a:r>
              <a:rPr lang="en-US" dirty="0"/>
              <a:t> (meters per second squared)  {alt. feet per second squared}</a:t>
            </a:r>
          </a:p>
          <a:p>
            <a:r>
              <a:rPr lang="en-US" dirty="0"/>
              <a:t>vector</a:t>
            </a:r>
          </a:p>
          <a:p>
            <a:r>
              <a:rPr lang="en-US" dirty="0"/>
              <a:t> </a:t>
            </a:r>
            <a:r>
              <a:rPr lang="en-US" dirty="0" smtClean="0"/>
              <a:t> ?  = </a:t>
            </a:r>
            <a:r>
              <a:rPr lang="en-US" dirty="0" err="1">
                <a:latin typeface="Symbol" pitchFamily="18" charset="2"/>
              </a:rPr>
              <a:t>D</a:t>
            </a:r>
            <a:r>
              <a:rPr lang="en-US" dirty="0" err="1"/>
              <a:t>v</a:t>
            </a:r>
            <a:r>
              <a:rPr lang="en-US" dirty="0"/>
              <a:t> /</a:t>
            </a:r>
            <a:r>
              <a:rPr lang="en-US" dirty="0">
                <a:latin typeface="Symbol" pitchFamily="18" charset="2"/>
              </a:rPr>
              <a:t> D</a:t>
            </a:r>
            <a:r>
              <a:rPr lang="en-US" dirty="0"/>
              <a:t>t</a:t>
            </a:r>
          </a:p>
          <a:p>
            <a:r>
              <a:rPr lang="en-US" dirty="0"/>
              <a:t>How quickly and which way the velocity changes?</a:t>
            </a:r>
          </a:p>
          <a:p>
            <a:r>
              <a:rPr lang="en-US" dirty="0"/>
              <a:t>Average rate of change of velocity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497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: (Average )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m/s/s </a:t>
            </a:r>
            <a:r>
              <a:rPr lang="en-US" u="sng" dirty="0" smtClean="0"/>
              <a:t>OR</a:t>
            </a:r>
            <a:r>
              <a:rPr lang="en-US" dirty="0" smtClean="0"/>
              <a:t> m/s</a:t>
            </a:r>
            <a:r>
              <a:rPr lang="en-US" baseline="30000" dirty="0" smtClean="0"/>
              <a:t>2</a:t>
            </a:r>
            <a:r>
              <a:rPr lang="en-US" dirty="0" smtClean="0"/>
              <a:t> (meters per second squared)  {alt. feet per second squared}</a:t>
            </a:r>
          </a:p>
          <a:p>
            <a:r>
              <a:rPr lang="en-US" dirty="0" smtClean="0"/>
              <a:t>vector</a:t>
            </a:r>
          </a:p>
          <a:p>
            <a:r>
              <a:rPr lang="en-US" dirty="0" err="1"/>
              <a:t>a</a:t>
            </a:r>
            <a:r>
              <a:rPr lang="en-US" baseline="-25000" dirty="0" err="1" smtClean="0"/>
              <a:t>avg</a:t>
            </a:r>
            <a:r>
              <a:rPr lang="en-US" dirty="0" smtClean="0"/>
              <a:t>= 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/>
              <a:t>v</a:t>
            </a:r>
            <a:r>
              <a:rPr lang="en-US" dirty="0" smtClean="0"/>
              <a:t> /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t</a:t>
            </a:r>
            <a:endParaRPr lang="en-US" dirty="0" smtClean="0"/>
          </a:p>
          <a:p>
            <a:r>
              <a:rPr lang="en-US" dirty="0" smtClean="0"/>
              <a:t>How quickly and which way the velocity changes?</a:t>
            </a:r>
          </a:p>
          <a:p>
            <a:r>
              <a:rPr lang="en-US" dirty="0" smtClean="0"/>
              <a:t>Average rate of change of velocity</a:t>
            </a:r>
          </a:p>
          <a:p>
            <a:endParaRPr lang="en-US" dirty="0"/>
          </a:p>
          <a:p>
            <a:r>
              <a:rPr lang="en-US" dirty="0" smtClean="0"/>
              <a:t>NOTE:  We will limit our study of motion to situations where the acceleration is CONSTANT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Acceleration is to velocity as _____________ is to ________________</a:t>
            </a:r>
          </a:p>
          <a:p>
            <a:endParaRPr lang="en-US" dirty="0"/>
          </a:p>
          <a:p>
            <a:r>
              <a:rPr lang="en-US" dirty="0" smtClean="0"/>
              <a:t>Zero velocity means constant _____________</a:t>
            </a:r>
          </a:p>
          <a:p>
            <a:endParaRPr lang="en-US" dirty="0"/>
          </a:p>
          <a:p>
            <a:r>
              <a:rPr lang="en-US" dirty="0" smtClean="0"/>
              <a:t>Constant velocity means zero _____________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Kinematics Terms and Graphs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914400"/>
          <a:ext cx="82296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7640"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Type of Graph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Examine,</a:t>
                      </a:r>
                      <a:r>
                        <a:rPr lang="en-US" sz="2000" baseline="0" dirty="0" smtClean="0"/>
                        <a:t> or determine the values of the </a:t>
                      </a:r>
                      <a:r>
                        <a:rPr lang="en-US" sz="2800" baseline="0" dirty="0" smtClean="0"/>
                        <a:t>coordinates</a:t>
                      </a:r>
                      <a:r>
                        <a:rPr lang="en-US" sz="2000" baseline="0" dirty="0" smtClean="0"/>
                        <a:t> of one point on the graph…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Calculate</a:t>
                      </a:r>
                      <a:r>
                        <a:rPr lang="en-US" sz="2000" baseline="0" dirty="0" smtClean="0"/>
                        <a:t> the </a:t>
                      </a:r>
                      <a:r>
                        <a:rPr lang="en-US" sz="3200" baseline="0" dirty="0" smtClean="0"/>
                        <a:t>slope</a:t>
                      </a:r>
                      <a:r>
                        <a:rPr lang="en-US" sz="2000" baseline="0" dirty="0" smtClean="0"/>
                        <a:t>, or determine any trends with the slope…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7640"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position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vs</a:t>
                      </a:r>
                      <a:r>
                        <a:rPr lang="en-US" sz="2000" baseline="0" dirty="0" smtClean="0"/>
                        <a:t> 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You will know the </a:t>
                      </a:r>
                      <a:r>
                        <a:rPr lang="en-US" sz="2800" dirty="0" smtClean="0"/>
                        <a:t>position</a:t>
                      </a:r>
                      <a:r>
                        <a:rPr lang="en-US" sz="2000" dirty="0" smtClean="0"/>
                        <a:t> of an object </a:t>
                      </a:r>
                      <a:r>
                        <a:rPr lang="en-US" sz="2800" dirty="0" smtClean="0"/>
                        <a:t>at a given time</a:t>
                      </a:r>
                      <a:r>
                        <a:rPr lang="en-US" sz="2000" dirty="0" smtClean="0"/>
                        <a:t>;</a:t>
                      </a:r>
                      <a:r>
                        <a:rPr lang="en-US" sz="2000" baseline="0" dirty="0" smtClean="0"/>
                        <a:t> knowing this for two points on a graph enables you to compute slope.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You</a:t>
                      </a:r>
                      <a:r>
                        <a:rPr lang="en-US" sz="2000" baseline="0" dirty="0" smtClean="0"/>
                        <a:t> will know the </a:t>
                      </a:r>
                      <a:r>
                        <a:rPr lang="en-US" sz="3200" baseline="0" dirty="0" smtClean="0"/>
                        <a:t>velocity</a:t>
                      </a:r>
                      <a:r>
                        <a:rPr lang="en-US" sz="2000" baseline="0" dirty="0" smtClean="0"/>
                        <a:t>, or know if the velocity is constant, increasing or decreasing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76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algn="ctr"/>
                      <a:r>
                        <a:rPr lang="en-US" sz="2000" dirty="0" smtClean="0"/>
                        <a:t>velocity  </a:t>
                      </a:r>
                      <a:r>
                        <a:rPr lang="en-US" sz="2000" dirty="0" err="1" smtClean="0"/>
                        <a:t>vs</a:t>
                      </a:r>
                      <a:r>
                        <a:rPr lang="en-US" sz="2000" dirty="0" smtClean="0"/>
                        <a:t> 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You will know the </a:t>
                      </a:r>
                      <a:r>
                        <a:rPr lang="en-US" sz="2400" dirty="0" smtClean="0"/>
                        <a:t>velocity</a:t>
                      </a:r>
                      <a:r>
                        <a:rPr lang="en-US" sz="2000" dirty="0" smtClean="0"/>
                        <a:t> of an object at a given time;</a:t>
                      </a:r>
                      <a:r>
                        <a:rPr lang="en-US" sz="2000" baseline="0" dirty="0" smtClean="0"/>
                        <a:t> knowing this for two points on a graph enables you to compute slope.</a:t>
                      </a:r>
                      <a:endParaRPr lang="en-US" sz="20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You</a:t>
                      </a:r>
                      <a:r>
                        <a:rPr lang="en-US" sz="2000" baseline="0" dirty="0" smtClean="0"/>
                        <a:t> will know the </a:t>
                      </a:r>
                      <a:r>
                        <a:rPr lang="en-US" sz="3200" baseline="0" dirty="0" smtClean="0"/>
                        <a:t>acceleration</a:t>
                      </a:r>
                      <a:r>
                        <a:rPr lang="en-US" sz="2000" baseline="0" dirty="0" smtClean="0"/>
                        <a:t>, or know if the acceleration is constant, or not</a:t>
                      </a:r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Kinematics Terms and Graphs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-509" t="11785" r="754" b="5717"/>
          <a:stretch>
            <a:fillRect/>
          </a:stretch>
        </p:blipFill>
        <p:spPr bwMode="auto">
          <a:xfrm>
            <a:off x="1295400" y="1905000"/>
            <a:ext cx="6400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Kinematics Terms and Graphs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-509" t="13469" r="754" b="5717"/>
          <a:stretch>
            <a:fillRect/>
          </a:stretch>
        </p:blipFill>
        <p:spPr bwMode="auto">
          <a:xfrm>
            <a:off x="896937" y="1828800"/>
            <a:ext cx="70278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Kinematics Terms and Graphs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754" t="11785" r="754" b="7401"/>
          <a:stretch>
            <a:fillRect/>
          </a:stretch>
        </p:blipFill>
        <p:spPr bwMode="auto">
          <a:xfrm>
            <a:off x="1104899" y="1828800"/>
            <a:ext cx="68103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: 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 (second)  {alt. min, hour, year}</a:t>
            </a:r>
          </a:p>
          <a:p>
            <a:r>
              <a:rPr lang="en-US" dirty="0" smtClean="0"/>
              <a:t>scalar</a:t>
            </a:r>
          </a:p>
          <a:p>
            <a:r>
              <a:rPr lang="en-US" dirty="0" smtClean="0"/>
              <a:t>No formula (fundamental measurement)</a:t>
            </a:r>
          </a:p>
          <a:p>
            <a:r>
              <a:rPr lang="en-US" dirty="0" smtClean="0"/>
              <a:t>When?</a:t>
            </a:r>
          </a:p>
          <a:p>
            <a:r>
              <a:rPr lang="en-US" dirty="0" smtClean="0"/>
              <a:t>One clock reading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: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 (meter)  {alt:  inch, foot, mile…}</a:t>
            </a:r>
          </a:p>
          <a:p>
            <a:r>
              <a:rPr lang="en-US" dirty="0"/>
              <a:t>v</a:t>
            </a:r>
            <a:r>
              <a:rPr lang="en-US" dirty="0" smtClean="0"/>
              <a:t>ector</a:t>
            </a:r>
          </a:p>
          <a:p>
            <a:r>
              <a:rPr lang="en-US" dirty="0" smtClean="0"/>
              <a:t>No formula</a:t>
            </a:r>
          </a:p>
          <a:p>
            <a:r>
              <a:rPr lang="en-US" dirty="0" smtClean="0"/>
              <a:t>Where?</a:t>
            </a:r>
          </a:p>
          <a:p>
            <a:r>
              <a:rPr lang="en-US" dirty="0" smtClean="0"/>
              <a:t>Location relative to origin – or ZERO position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t: 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 (second)  {alt. min, hour, year}</a:t>
            </a:r>
          </a:p>
          <a:p>
            <a:r>
              <a:rPr lang="en-US" dirty="0" smtClean="0"/>
              <a:t>scalar</a:t>
            </a:r>
          </a:p>
          <a:p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 =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f</a:t>
            </a:r>
            <a:r>
              <a:rPr lang="en-US" dirty="0" smtClean="0"/>
              <a:t> -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r>
              <a:rPr lang="en-US" dirty="0" smtClean="0"/>
              <a:t>How long?</a:t>
            </a:r>
          </a:p>
          <a:p>
            <a:r>
              <a:rPr lang="en-US" dirty="0" smtClean="0"/>
              <a:t>Change of time, elapsed time, period of time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/>
              <a:t>x</a:t>
            </a:r>
            <a:r>
              <a:rPr lang="en-US" dirty="0" smtClean="0"/>
              <a:t>: displacement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 (meter)  {alt. foot, mile, etc}</a:t>
            </a:r>
          </a:p>
          <a:p>
            <a:r>
              <a:rPr lang="en-US" dirty="0" smtClean="0"/>
              <a:t>vector</a:t>
            </a:r>
          </a:p>
          <a:p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/>
              <a:t>x</a:t>
            </a:r>
            <a:r>
              <a:rPr lang="en-US" dirty="0" smtClean="0"/>
              <a:t> = </a:t>
            </a:r>
            <a:r>
              <a:rPr lang="en-US" dirty="0" err="1"/>
              <a:t>x</a:t>
            </a:r>
            <a:r>
              <a:rPr lang="en-US" baseline="-25000" dirty="0" err="1" smtClean="0"/>
              <a:t>f</a:t>
            </a:r>
            <a:r>
              <a:rPr lang="en-US" dirty="0" smtClean="0"/>
              <a:t> - </a:t>
            </a:r>
            <a:r>
              <a:rPr lang="en-US" dirty="0"/>
              <a:t>x</a:t>
            </a:r>
            <a:r>
              <a:rPr lang="en-US" baseline="-25000" dirty="0" smtClean="0"/>
              <a:t>i</a:t>
            </a:r>
          </a:p>
          <a:p>
            <a:r>
              <a:rPr lang="en-US" dirty="0" smtClean="0"/>
              <a:t>How far and which way from start position?</a:t>
            </a:r>
          </a:p>
          <a:p>
            <a:r>
              <a:rPr lang="en-US" dirty="0" smtClean="0"/>
              <a:t>Change of position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: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 (meter)  {alt. foot, mile, etc}</a:t>
            </a:r>
          </a:p>
          <a:p>
            <a:r>
              <a:rPr lang="en-US" dirty="0" smtClean="0"/>
              <a:t>scalar</a:t>
            </a:r>
          </a:p>
          <a:p>
            <a:r>
              <a:rPr lang="en-US" dirty="0" smtClean="0"/>
              <a:t>d = total length of path</a:t>
            </a:r>
            <a:endParaRPr lang="en-US" baseline="-25000" dirty="0" smtClean="0"/>
          </a:p>
          <a:p>
            <a:r>
              <a:rPr lang="en-US" dirty="0" smtClean="0"/>
              <a:t>How far?</a:t>
            </a:r>
          </a:p>
          <a:p>
            <a:r>
              <a:rPr lang="en-US" dirty="0" smtClean="0"/>
              <a:t>Total size of path traveled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</a:t>
            </a:r>
            <a:r>
              <a:rPr lang="en-US" baseline="-25000" dirty="0" err="1" smtClean="0"/>
              <a:t>avg</a:t>
            </a:r>
            <a:r>
              <a:rPr lang="en-US" dirty="0" smtClean="0"/>
              <a:t>: Average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m/s (meters per second)  {alt. mile/hour}</a:t>
            </a:r>
          </a:p>
          <a:p>
            <a:r>
              <a:rPr lang="en-US" dirty="0" smtClean="0"/>
              <a:t>scalar</a:t>
            </a:r>
          </a:p>
          <a:p>
            <a:r>
              <a:rPr lang="en-US" dirty="0" err="1" smtClean="0"/>
              <a:t>S</a:t>
            </a:r>
            <a:r>
              <a:rPr lang="en-US" baseline="-25000" dirty="0" err="1" smtClean="0"/>
              <a:t>avg</a:t>
            </a:r>
            <a:r>
              <a:rPr lang="en-US" dirty="0" smtClean="0"/>
              <a:t>= d /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t</a:t>
            </a:r>
            <a:endParaRPr lang="en-US" dirty="0" smtClean="0"/>
          </a:p>
          <a:p>
            <a:r>
              <a:rPr lang="en-US" dirty="0" smtClean="0"/>
              <a:t>How fast?</a:t>
            </a:r>
          </a:p>
          <a:p>
            <a:r>
              <a:rPr lang="en-US" dirty="0" smtClean="0"/>
              <a:t>Average rate of distance traveled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</a:t>
            </a:r>
            <a:r>
              <a:rPr lang="en-US" baseline="-25000" dirty="0" err="1" smtClean="0"/>
              <a:t>avg</a:t>
            </a:r>
            <a:r>
              <a:rPr lang="en-US" baseline="-25000" dirty="0" smtClean="0"/>
              <a:t> </a:t>
            </a:r>
            <a:r>
              <a:rPr lang="en-US" dirty="0" smtClean="0"/>
              <a:t>Average Velocity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m/s (meters per second)  {alt. mile/hour}</a:t>
            </a:r>
          </a:p>
          <a:p>
            <a:r>
              <a:rPr lang="en-US" dirty="0" smtClean="0"/>
              <a:t>vector</a:t>
            </a:r>
          </a:p>
          <a:p>
            <a:r>
              <a:rPr lang="en-US" dirty="0" err="1"/>
              <a:t>v</a:t>
            </a:r>
            <a:r>
              <a:rPr lang="en-US" baseline="-25000" dirty="0" err="1" smtClean="0"/>
              <a:t>avg</a:t>
            </a:r>
            <a:r>
              <a:rPr lang="en-US" dirty="0" smtClean="0"/>
              <a:t>= 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/>
              <a:t>x</a:t>
            </a:r>
            <a:r>
              <a:rPr lang="en-US" dirty="0" smtClean="0"/>
              <a:t> /</a:t>
            </a:r>
            <a:r>
              <a:rPr lang="en-US" dirty="0" smtClean="0">
                <a:latin typeface="Symbol" pitchFamily="18" charset="2"/>
              </a:rPr>
              <a:t> D</a:t>
            </a:r>
            <a:r>
              <a:rPr lang="en-US" dirty="0" smtClean="0"/>
              <a:t>t</a:t>
            </a:r>
          </a:p>
          <a:p>
            <a:r>
              <a:rPr lang="en-US" dirty="0" err="1"/>
              <a:t>v</a:t>
            </a:r>
            <a:r>
              <a:rPr lang="en-US" baseline="-25000" dirty="0" err="1"/>
              <a:t>avg</a:t>
            </a:r>
            <a:r>
              <a:rPr lang="en-US" dirty="0" smtClean="0"/>
              <a:t>= slope of (secant) line on </a:t>
            </a:r>
            <a:r>
              <a:rPr lang="en-US" b="1" dirty="0" smtClean="0"/>
              <a:t>x</a:t>
            </a:r>
            <a:r>
              <a:rPr lang="en-US" dirty="0" smtClean="0"/>
              <a:t> vs </a:t>
            </a:r>
            <a:r>
              <a:rPr lang="en-US" b="1" dirty="0" smtClean="0"/>
              <a:t>t</a:t>
            </a:r>
            <a:r>
              <a:rPr lang="en-US" dirty="0" smtClean="0"/>
              <a:t> graph</a:t>
            </a:r>
          </a:p>
          <a:p>
            <a:r>
              <a:rPr lang="en-US" dirty="0" smtClean="0"/>
              <a:t>How fast and which way (has the object been moving)?</a:t>
            </a:r>
          </a:p>
          <a:p>
            <a:r>
              <a:rPr lang="en-US" dirty="0" smtClean="0"/>
              <a:t>Average rate of change of position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: (Instantaneous) Velocity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m/s (meters per second)  {alt. mile/hour}</a:t>
            </a:r>
          </a:p>
          <a:p>
            <a:r>
              <a:rPr lang="en-US" dirty="0" smtClean="0"/>
              <a:t>vector</a:t>
            </a:r>
          </a:p>
          <a:p>
            <a:r>
              <a:rPr lang="en-US" dirty="0"/>
              <a:t>v</a:t>
            </a:r>
            <a:r>
              <a:rPr lang="en-US" baseline="-25000" dirty="0" smtClean="0"/>
              <a:t> </a:t>
            </a:r>
            <a:r>
              <a:rPr lang="en-US" dirty="0" smtClean="0"/>
              <a:t>= slope of (tangent) line on x-t graph</a:t>
            </a:r>
          </a:p>
          <a:p>
            <a:r>
              <a:rPr lang="en-US" dirty="0" smtClean="0"/>
              <a:t>How fast and which way (is/was the object moving at a certain time)?</a:t>
            </a:r>
          </a:p>
          <a:p>
            <a:r>
              <a:rPr lang="en-US" dirty="0"/>
              <a:t>R</a:t>
            </a:r>
            <a:r>
              <a:rPr lang="en-US" dirty="0" smtClean="0"/>
              <a:t>ate of change of position at a given time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NOTE:  When velocity is constant, the velocity at every instant is the same as the average velocity for the interval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Words>638</Words>
  <Application>Microsoft Office PowerPoint</Application>
  <PresentationFormat>On-screen Show (4:3)</PresentationFormat>
  <Paragraphs>102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Symbol</vt:lpstr>
      <vt:lpstr>Office Theme</vt:lpstr>
      <vt:lpstr>Kinematics Vocabulary</vt:lpstr>
      <vt:lpstr>t:  time</vt:lpstr>
      <vt:lpstr>x: position</vt:lpstr>
      <vt:lpstr>Dt: duration</vt:lpstr>
      <vt:lpstr>Dx: displacement</vt:lpstr>
      <vt:lpstr>d: distance</vt:lpstr>
      <vt:lpstr>Savg: Average Speed</vt:lpstr>
      <vt:lpstr>vavg Average Velocity</vt:lpstr>
      <vt:lpstr>v: (Instantaneous) Velocity</vt:lpstr>
      <vt:lpstr>S:  (Instantaneous) Speed</vt:lpstr>
      <vt:lpstr>PowerPoint Presentation</vt:lpstr>
      <vt:lpstr>a: (Average ) Acceleration</vt:lpstr>
      <vt:lpstr>Relationships</vt:lpstr>
      <vt:lpstr>Kinematics Terms and Graphs</vt:lpstr>
      <vt:lpstr>Kinematics Terms and Graphs</vt:lpstr>
      <vt:lpstr>Kinematics Terms and Graphs</vt:lpstr>
      <vt:lpstr>Kinematics Terms and Graphs</vt:lpstr>
    </vt:vector>
  </TitlesOfParts>
  <Company>Central Bucks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Kinematics Vocabulary</dc:title>
  <dc:creator>ian smith</dc:creator>
  <cp:lastModifiedBy>IAN SMITH</cp:lastModifiedBy>
  <cp:revision>39</cp:revision>
  <dcterms:created xsi:type="dcterms:W3CDTF">2011-04-18T11:40:27Z</dcterms:created>
  <dcterms:modified xsi:type="dcterms:W3CDTF">2016-09-01T18:24:10Z</dcterms:modified>
</cp:coreProperties>
</file>